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80" r:id="rId6"/>
    <p:sldId id="260" r:id="rId7"/>
    <p:sldId id="261" r:id="rId8"/>
    <p:sldId id="262" r:id="rId9"/>
    <p:sldId id="269" r:id="rId10"/>
    <p:sldId id="279" r:id="rId11"/>
    <p:sldId id="276" r:id="rId12"/>
    <p:sldId id="278" r:id="rId13"/>
    <p:sldId id="263" r:id="rId14"/>
    <p:sldId id="264" r:id="rId15"/>
    <p:sldId id="266" r:id="rId16"/>
    <p:sldId id="265" r:id="rId17"/>
    <p:sldId id="267" r:id="rId18"/>
    <p:sldId id="268" r:id="rId19"/>
    <p:sldId id="270" r:id="rId20"/>
    <p:sldId id="272" r:id="rId21"/>
    <p:sldId id="281" r:id="rId22"/>
    <p:sldId id="282" r:id="rId23"/>
    <p:sldId id="273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847DF-AFB7-421F-A528-5008A15BFFA3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9DE90-566E-4671-99BB-218C633D9C4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23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9DE90-566E-4671-99BB-218C633D9C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87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D61DE-16E7-4E68-9D0B-C2F5CD728862}" type="datetimeFigureOut">
              <a:rPr lang="ru-RU" smtClean="0"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06E43-6870-4AEB-A823-64A5DB0B54B9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785794"/>
            <a:ext cx="3786214" cy="585791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МОЯ  ПРОФЕСІЯ -МОЄ  НАТХНЕННЯ                    </a:t>
            </a: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mbria" panose="02040503050406030204" pitchFamily="18" charset="0"/>
              </a:rPr>
              <a:t>П</a:t>
            </a:r>
            <a:r>
              <a:rPr lang="uk-UA" sz="28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mbria" panose="02040503050406030204" pitchFamily="18" charset="0"/>
              </a:rPr>
              <a:t>едагогічне кредо:</a:t>
            </a:r>
            <a:endParaRPr lang="ru-RU" sz="1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Cambria" panose="02040503050406030204" pitchFamily="18" charset="0"/>
              </a:rPr>
              <a:t>Тільки  разом з батьками, спільними зусиллями ,               педагоги можуть дати дітям велике людське щастя!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(В. Сухомлинський)</a:t>
            </a:r>
            <a:endParaRPr lang="ru-RU" sz="12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571480"/>
            <a:ext cx="4860248" cy="4777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Читала  книжок  я  багато,</a:t>
            </a:r>
            <a:b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вважала,  що  мудрішаю  завзято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437518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7326" y="3000372"/>
            <a:ext cx="2674872" cy="3706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4" name="Picture 2" descr="C:\Documents and Settings\COM_1\Рабочий стол\img935_1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7429528"/>
            <a:ext cx="4027296" cy="6552000"/>
          </a:xfrm>
          <a:prstGeom prst="rect">
            <a:avLst/>
          </a:prstGeom>
          <a:noFill/>
        </p:spPr>
      </p:pic>
      <p:pic>
        <p:nvPicPr>
          <p:cNvPr id="33798" name="Picture 6" descr="http://www.litceysel.ru/amdb/%D0%9F%D1%80%D0%B8+%D1%81%D0%BE%D1%81%D1%82%D0%B0%D0%B2%D0%BB%D0%B5%D0%BD%D0%B8%D0%B8+%D0%BF%D0%B5%D1%80%D0%B5%D1%87%D0%BD%D1%8F+%D0%BA%D0%BD%D0%B8%D0%B3+%D0%B8%D1%81%D0%BF%D0%BE%D0%BB%D1%8C%D0%B7%D0%BE%D0%B2%D0%B0%D0%BD%D1%8B+%D0%BC%D0%B0%D1%82%D0%B5%D1%80%D0%B8%D0%B0%D0%BB%D1%8B+%D1%81%D0%B0%D0%B9%D1%82%D0%B0b/202956_html_m2a4064d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512906"/>
            <a:ext cx="2786082" cy="4054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800" name="Picture 8" descr="http://www.ivorr.narod.ru/biblio/pedagog/pedagog_gum/img/k_l_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500174"/>
            <a:ext cx="3041125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857364"/>
            <a:ext cx="3929090" cy="435771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удрість до людей іде з роками. Та іноді роки приходять самі…”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86" y="1500174"/>
            <a:ext cx="4587721" cy="50974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І  от  в  одній  із  книг  я  прочитала , що :</a:t>
            </a:r>
            <a:endParaRPr kumimoji="0" lang="uk-UA" sz="6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58204" cy="120334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Тож, , щоб  мої  роки  не йшли  даремно</a:t>
            </a:r>
            <a:b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Навчатись  треба  безперервно.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Содержимое 3" descr="DSCN8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199" r="15670" b="5927"/>
          <a:stretch>
            <a:fillRect/>
          </a:stretch>
        </p:blipFill>
        <p:spPr>
          <a:xfrm>
            <a:off x="1071537" y="1500174"/>
            <a:ext cx="5458551" cy="492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358246" cy="1571636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Не зупиняючись на тім, що маю – гуманну педагогіку вивчаю </a:t>
            </a:r>
            <a: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endParaRPr lang="ru-RU" sz="3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DSCN7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333"/>
          <a:stretch>
            <a:fillRect/>
          </a:stretch>
        </p:blipFill>
        <p:spPr>
          <a:xfrm>
            <a:off x="5286380" y="2107398"/>
            <a:ext cx="3143272" cy="3536180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42910" y="1785926"/>
            <a:ext cx="48577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Гуманна педагогіка базується на припущеннях,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основу яких покладено Мудрість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Навчаючись  у  метрів  –  педагогів,                              Я  здобуваю  досвід  новий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news_1476816751_311_b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571612"/>
            <a:ext cx="4140156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8" name="Picture 2" descr="F:\ПОРТФОЛІО - ПІДГОТОВКА ДО 06.03.17\МІЙ ДІМ, МОЯ СІМ`Я, МОЯ РОБОТА\12.11.16\DSCN7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357562"/>
            <a:ext cx="3688514" cy="2765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9" name="Picture 3" descr="F:\ПОРТФОЛІО - ПІДГОТОВКА ДО 06.03.17\МІЙ ДІМ, МОЯ СІМ`Я, МОЯ РОБОТА\23.12.16\DSCN7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26" y="3714752"/>
            <a:ext cx="3474145" cy="2605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На  семінарах   я  буваю,</a:t>
            </a:r>
            <a:b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і  знань  нових  там  набуваю</a:t>
            </a:r>
            <a:endParaRPr lang="ru-RU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1506" name="Picture 2" descr="F:\ПОРТФОЛІО - ПІДГОТОВКА ДО 06.03.17\DSCN8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3"/>
            <a:ext cx="3438532" cy="2578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1507" name="Picture 3" descr="F:\ПОРТФОЛІО - ПІДГОТОВКА ДО 06.03.17\DSCN8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571612"/>
            <a:ext cx="2892657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508" name="Picture 4" descr="F:\ПОРТФОЛІО - ПІДГОТОВКА ДО 06.03.17\DSCN8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214818"/>
            <a:ext cx="3306758" cy="2479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20002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Мої  керівники  –  наставники  чудові</a:t>
            </a:r>
            <a:b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Працюю  з  ними  я  в  умовах   радості  й любові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20482" name="Picture 2" descr="F:\ПОРТФОЛІО - ПІДГОТОВКА ДО 06.03.17\МОЇ НАСТАВНИКИ\СШ №3_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2643206" cy="394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 descr="F:\ПОРТФОЛІО - ПІДГОТОВКА ДО 06.03.17\МОЇ НАСТАВНИКИ\54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214422"/>
            <a:ext cx="361975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F:\ПОРТФОЛІО - ПІДГОТОВКА ДО 06.03.17\МОЇ НАСТАВНИКИ\CIMG7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786190"/>
            <a:ext cx="3714744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На  кожному  уроці  прагну  я  навчити</a:t>
            </a:r>
            <a:b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Своїх  дітей  у  мирі  й  дружбі  жити.</a:t>
            </a:r>
            <a:b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pic>
        <p:nvPicPr>
          <p:cNvPr id="22530" name="Picture 2" descr="F:\ПОРТФОЛІО - ПІДГОТОВКА ДО 06.03.17\ФОТО ДЛЯ ПРЕЗЕНТАЦІЇ\РОБОТА НА УРОКАХ\DSCN58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496"/>
            <a:ext cx="400052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1" name="Picture 3" descr="F:\ПОРТФОЛІО - ПІДГОТОВКА ДО 06.03.17\ФОТО ДЛЯ ПРЕЗЕНТАЦІЇ\РОБОТА НА УРОКАХ\DSCN8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142984"/>
            <a:ext cx="4429156" cy="3321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58272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В  гармонії  з природою, щоб  існували,</a:t>
            </a:r>
            <a:b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про  милосердя  завжди  </a:t>
            </a:r>
            <a:r>
              <a:rPr lang="uk-UA" b="1" dirty="0" err="1" smtClean="0">
                <a:solidFill>
                  <a:srgbClr val="FFFF00"/>
                </a:solidFill>
                <a:latin typeface="Monotype Corsiva" pitchFamily="66" charset="0"/>
              </a:rPr>
              <a:t>пам</a:t>
            </a:r>
            <a:r>
              <a:rPr lang="en-US" b="1" dirty="0" smtClean="0">
                <a:solidFill>
                  <a:srgbClr val="FFFF00"/>
                </a:solidFill>
                <a:latin typeface="Monotype Corsiva" pitchFamily="66" charset="0"/>
              </a:rPr>
              <a:t>`</a:t>
            </a:r>
            <a:r>
              <a:rPr lang="uk-UA" b="1" dirty="0" err="1" smtClean="0">
                <a:solidFill>
                  <a:srgbClr val="FFFF00"/>
                </a:solidFill>
                <a:latin typeface="Monotype Corsiva" pitchFamily="66" charset="0"/>
              </a:rPr>
              <a:t>ятали</a:t>
            </a:r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</a:br>
            <a:endParaRPr lang="ru-RU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3554" name="Picture 2" descr="F:\ПОРТФОЛІО - ПІДГОТОВКА ДО 06.03.17\ФОТО ДЛЯ ПРЕЗЕНТАЦІЇ\РОБОТА НА УРОКАХ\DSCN8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71678"/>
            <a:ext cx="4381530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 descr="F:\ПОРТФОЛІО - ПІДГОТОВКА ДО 06.03.17\ФОТО ДЛЯ ПРЕЗЕНТАЦІЇ\РОБОТА НА УРОКАХ\DSCN8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12" y="3357562"/>
            <a:ext cx="4211678" cy="3158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145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Monotype Corsiva" pitchFamily="66" charset="0"/>
              </a:rPr>
              <a:t>Творили  із  натхненням  і  радість дарували, бували  на  екскурсіях  – життя  там  пізнавали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25602" name="Picture 2" descr="F:\ПОРТФОЛІО - ПІДГОТОВКА ДО 06.03.17\ФОТО ДЛЯ ПРЕЗЕНТАЦІЇ\ТАК МИ ВІДПОЧИВАЄМО\DSCN78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2018100"/>
            <a:ext cx="4357719" cy="3268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3" name="Picture 3" descr="F:\ПОРТФОЛІО - ПІДГОТОВКА ДО 06.03.17\ФОТО ДЛЯ ПРЕЗЕНТАЦІЇ\ТАК МИ ВІДПОЧИВАЄМО\DSCN7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046" y="3143248"/>
            <a:ext cx="4331572" cy="3248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0"/>
            <a:ext cx="4786346" cy="285293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Мої  батьки  – звичайні педагоги,</a:t>
            </a:r>
            <a:b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Та  стільки  світла  в  них  було,</a:t>
            </a:r>
            <a:b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Натхнення  і  любові.</a:t>
            </a:r>
            <a:b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Я  в  атмосфері  цій зростала</a:t>
            </a:r>
            <a:b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І  бути  вчителем  також бажала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DSCN8582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101" t="44094" r="44873" b="12407"/>
          <a:stretch/>
        </p:blipFill>
        <p:spPr>
          <a:xfrm>
            <a:off x="4860032" y="2564904"/>
            <a:ext cx="3853662" cy="417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1" t="22653" r="30304" b="7121"/>
          <a:stretch/>
        </p:blipFill>
        <p:spPr>
          <a:xfrm>
            <a:off x="251520" y="260648"/>
            <a:ext cx="3891852" cy="4813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142852"/>
            <a:ext cx="5000660" cy="342902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  <a:t>Ось  так  я  протягом  життя навчаюсь,                                       Дітей  виховую  і  точно  знаю,</a:t>
            </a:r>
            <a:b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  <a:t>Що  в  їх  житті  ця  мить настане</a:t>
            </a:r>
            <a:b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  <a:t>І  справжньою  ЛЮДИНОЮ                 з  них  кожен  стане!</a:t>
            </a:r>
            <a:endParaRPr lang="ru-RU" sz="3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6626" name="Picture 2" descr="F:\ПОРТФОЛІО - ПІДГОТОВКА ДО 06.03.17\ФОТО ДЛЯ ПРЕЗЕНТАЦІЇ\ТАК МИ ВІДПОЧИВАЄМО\IMG_0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32612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F:\ПОРТФОЛІО - ПІДГОТОВКА ДО 06.03.17\ФОТО ДЛЯ ПРЕЗЕНТАЦІЇ\ТАК МИ ВІДПОЧИВАЄМО\DSCN5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876"/>
            <a:ext cx="3950494" cy="296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F:\ПОРТФОЛІО - ПІДГОТОВКА ДО 06.03.17\ФОТО ДЛЯ ПРЕЗЕНТАЦІЇ\ТАК МИ ВІДПОЧИВАЄМО\DSCN7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400133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Бо школа – це домівка друга</a:t>
            </a:r>
            <a:br>
              <a:rPr lang="uk-UA" sz="4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4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І тут працюють мої кращі друзі</a:t>
            </a:r>
            <a:endParaRPr lang="ru-RU" sz="4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t="8607" r="5317" b="-420"/>
          <a:stretch/>
        </p:blipFill>
        <p:spPr>
          <a:xfrm>
            <a:off x="755576" y="3890480"/>
            <a:ext cx="3240360" cy="296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6" t="21778" r="4334" b="447"/>
          <a:stretch/>
        </p:blipFill>
        <p:spPr>
          <a:xfrm>
            <a:off x="5929498" y="3841570"/>
            <a:ext cx="3034991" cy="281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26165" r="17518"/>
          <a:stretch/>
        </p:blipFill>
        <p:spPr>
          <a:xfrm>
            <a:off x="4139952" y="1354294"/>
            <a:ext cx="3168352" cy="2623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3882" r="13271" b="16062"/>
          <a:stretch/>
        </p:blipFill>
        <p:spPr>
          <a:xfrm>
            <a:off x="119666" y="1354293"/>
            <a:ext cx="3084182" cy="260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4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394645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Щоб краще працювати – </a:t>
            </a:r>
            <a:b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потрібно віру в </a:t>
            </a:r>
            <a:r>
              <a:rPr lang="uk-UA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Б</a:t>
            </a:r>
            <a: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ога мати.</a:t>
            </a:r>
            <a:b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Б</a:t>
            </a:r>
            <a: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 ми на тому місці,</a:t>
            </a:r>
            <a:b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Куди Він нас поставив</a:t>
            </a:r>
            <a:b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І всі батьки і діти </a:t>
            </a:r>
            <a:b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Нам дуже довіряють</a:t>
            </a:r>
            <a:endParaRPr lang="ru-RU" sz="2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21" t="-1" r="5981" b="1358"/>
          <a:stretch/>
        </p:blipFill>
        <p:spPr>
          <a:xfrm>
            <a:off x="78153" y="1700808"/>
            <a:ext cx="5397840" cy="4522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0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214311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Бо  вчитель  –  це  загадка,</a:t>
            </a:r>
            <a:b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Турбота,  доброта,</a:t>
            </a:r>
            <a:b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Це  чесність  і  відкритість,</a:t>
            </a:r>
            <a:b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Це  захват  і  краса!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7650" name="Picture 2" descr="F:\ПОРТФОЛІО - ПІДГОТОВКА ДО 06.03.17\ФОТО ДЛЯ ПРЕЗЕНТАЦІЇ\МІЙ КЛАС\DSCN7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285992"/>
            <a:ext cx="5786478" cy="433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54494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FFFF00"/>
                </a:solidFill>
                <a:latin typeface="Monotype Corsiva" pitchFamily="66" charset="0"/>
              </a:rPr>
              <a:t>Щиро  дякую  за  увагу!</a:t>
            </a:r>
            <a:endParaRPr lang="ru-RU" sz="6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714488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FFFF00"/>
                </a:solidFill>
                <a:latin typeface="Monotype Corsiva" pitchFamily="66" charset="0"/>
              </a:rPr>
              <a:t>І</a:t>
            </a:r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  не  втрачаючи  хвилини,</a:t>
            </a:r>
            <a:b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вступила  в Умань  в інститут                             Павла  Тичини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http://undip.org.ua/upload/medialibrary/ed8/Um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24" y="1721772"/>
            <a:ext cx="4161070" cy="2810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4876" y="2428868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Спеціальність за дипломом  Педагогіка і методика початкової освіти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4532457"/>
            <a:ext cx="5152656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Кваліфікаційна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категорія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педагогічне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звання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вища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категорія</a:t>
            </a:r>
            <a:endParaRPr lang="ru-RU" sz="1200" b="1" dirty="0" smtClean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Курсова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перепідготовка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 ДОІППО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26. 09. 2016 р. по 07. 10. 2016 р.  СПК №   ДН 24983906 / 5960 - 16 </a:t>
            </a:r>
            <a:endParaRPr lang="ru-RU" sz="1200" b="1" dirty="0" smtClean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Педагогічний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стаж/на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посаді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– 29 рок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ів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14290"/>
            <a:ext cx="3614734" cy="285752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Ми  з  братом також  стали вчителями,</a:t>
            </a:r>
            <a:b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DSCN85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36" t="15784" r="17134" b="8453"/>
          <a:stretch>
            <a:fillRect/>
          </a:stretch>
        </p:blipFill>
        <p:spPr>
          <a:xfrm>
            <a:off x="258931" y="357166"/>
            <a:ext cx="4527383" cy="329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" name="Picture 1" descr="F:\ПОРТФОЛІО - ПІДГОТОВКА ДО 06.03.17\МІЙ ДІМ, МОЯ СІМ`Я, МОЯ РОБОТА\DSCN7480.JPG"/>
          <p:cNvPicPr>
            <a:picLocks noChangeAspect="1" noChangeArrowheads="1"/>
          </p:cNvPicPr>
          <p:nvPr/>
        </p:nvPicPr>
        <p:blipFill>
          <a:blip r:embed="rId3" cstate="print"/>
          <a:srcRect l="16000" t="12042" r="10666" b="2607"/>
          <a:stretch>
            <a:fillRect/>
          </a:stretch>
        </p:blipFill>
        <p:spPr bwMode="auto">
          <a:xfrm>
            <a:off x="4857752" y="3286124"/>
            <a:ext cx="3929090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3929067"/>
            <a:ext cx="3643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Тож  тут  цілком заслуга  батька  й мами.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5" y="349246"/>
            <a:ext cx="4536504" cy="4176464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Мій батько прожив мало літ,</a:t>
            </a:r>
            <a:br>
              <a:rPr lang="uk-UA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 по собі залишив слід – </a:t>
            </a:r>
            <a:br>
              <a:rPr lang="uk-UA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директором був інтернату</a:t>
            </a:r>
            <a:br>
              <a:rPr lang="uk-UA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і працював він там завзято</a:t>
            </a:r>
            <a:endParaRPr lang="ru-RU" sz="36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2" t="34215" r="6226" b="24914"/>
          <a:stretch/>
        </p:blipFill>
        <p:spPr>
          <a:xfrm>
            <a:off x="251520" y="260648"/>
            <a:ext cx="4176464" cy="5105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2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Отримавши диплом і взявши чемодани, приїхала сюди від тата й мами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3243784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500174"/>
            <a:ext cx="6510870" cy="488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І  полетіли  роки  за  роками,</a:t>
            </a:r>
            <a:b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випускники  за  випускниками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DSCN8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3143272" cy="2250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7" name="Picture 3" descr="F:\ПОРТФОЛІО - ПІДГОТОВКА ДО 06.03.17\МІЙ ДІМ, МОЯ СІМ`Я, МОЯ РОБОТА\ФОТО ДЛЯ ПОРТФОЛІО\DSCN8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92" y="1428736"/>
            <a:ext cx="2976564" cy="2231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28" name="Picture 4" descr="F:\ПОРТФОЛІО - ПІДГОТОВКА ДО 06.03.17\МІЙ ДІМ, МОЯ СІМ`Я, МОЯ РОБОТА\ФОТО ДЛЯ ПОРТФОЛІО\DSCN8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982634"/>
            <a:ext cx="3500462" cy="2624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9" name="Picture 5" descr="F:\ПОРТФОЛІО - ПІДГОТОВКА ДО 06.03.17\МІЙ ДІМ, МОЯ СІМ`Я, МОЯ РОБОТА\ФОТО ДЛЯ ПОРТФОЛІО\DSCN85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7" y="1571612"/>
            <a:ext cx="2928958" cy="2196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0" name="Picture 6" descr="F:\ПОРТФОЛІО - ПІДГОТОВКА ДО 06.03.17\МІЙ ДІМ, МОЯ СІМ`Я, МОЯ РОБОТА\ФОТО ДЛЯ ПОРТФОЛІО\DSCN85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750494"/>
            <a:ext cx="3714776" cy="278552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43932" cy="114300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І з кожним класом , як педагог зростала, в очах дитячих  я натхнення здобувала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8674" name="Picture 2" descr="F:\ПОРТФОЛІО - ПІДГОТОВКА ДО 06.03.17\ФОТО ДЛЯ ПРЕЗЕНТАЦІЇ\МІЙ КЛАС\DSCN7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3" y="1571610"/>
            <a:ext cx="6429420" cy="482206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Навчалась  у дітей  любові  і  терпіння,</a:t>
            </a:r>
            <a:b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Серед  батьків  шукала  розуміння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4578" name="Picture 2" descr="F:\ПОРТФОЛІО - ПІДГОТОВКА ДО 06.03.17\ФОТО ДЛЯ ПРЕЗЕНТАЦІЇ\НАВЧАЄМОСЬ РАЗОМ З БАТЬКАМИ\DSCN5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4429156" cy="373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F:\ПОРТФОЛІО - ПІДГОТОВКА ДО 06.03.17\ФОТО ДЛЯ ПРЕЗЕНТАЦІЇ\НАВЧАЄМОСЬ РАЗОМ З БАТЬКАМИ\DSCN7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257" y="3214686"/>
            <a:ext cx="4045763" cy="346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290</Words>
  <Application>Microsoft Office PowerPoint</Application>
  <PresentationFormat>Екран (4:3)</PresentationFormat>
  <Paragraphs>35</Paragraphs>
  <Slides>24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</vt:lpstr>
      <vt:lpstr>Monotype Corsiva</vt:lpstr>
      <vt:lpstr>Times New Roman</vt:lpstr>
      <vt:lpstr>Тема Office</vt:lpstr>
      <vt:lpstr>Презентація PowerPoint</vt:lpstr>
      <vt:lpstr>Мої  батьки  – звичайні педагоги, Та  стільки  світла  в  них  було, Натхнення  і  любові. Я  в  атмосфері  цій зростала І  бути  вчителем  також бажала</vt:lpstr>
      <vt:lpstr>І  не  втрачаючи  хвилини, вступила  в Умань  в інститут                             Павла  Тичини</vt:lpstr>
      <vt:lpstr>Ми  з  братом також  стали вчителями, </vt:lpstr>
      <vt:lpstr>Мій батько прожив мало літ, та по собі залишив слід –  директором був інтернату і працював він там завзято</vt:lpstr>
      <vt:lpstr>Отримавши диплом і взявши чемодани, приїхала сюди від тата й мами</vt:lpstr>
      <vt:lpstr>І  полетіли  роки  за  роками, випускники  за  випускниками</vt:lpstr>
      <vt:lpstr>І з кожним класом , як педагог зростала, в очах дитячих  я натхнення здобувала</vt:lpstr>
      <vt:lpstr>Навчалась  у дітей  любові  і  терпіння, Серед  батьків  шукала  розуміння</vt:lpstr>
      <vt:lpstr>Читала  книжок  я  багато, вважала,  що  мудрішаю  завзято</vt:lpstr>
      <vt:lpstr>“ Мудрість до людей іде з роками. Та іноді роки приходять самі…”</vt:lpstr>
      <vt:lpstr>Тож, , щоб  мої  роки  не йшли  даремно Навчатись  треба  безперервно.  </vt:lpstr>
      <vt:lpstr>Не зупиняючись на тім, що маю – гуманну педагогіку вивчаю  </vt:lpstr>
      <vt:lpstr>Навчаючись  у  метрів  –  педагогів,                              Я  здобуваю  досвід  новий</vt:lpstr>
      <vt:lpstr>На  семінарах   я  буваю, і  знань  нових  там  набуваю</vt:lpstr>
      <vt:lpstr>Мої  керівники  –  наставники  чудові Працюю  з  ними  я  в  умовах   радості  й любові </vt:lpstr>
      <vt:lpstr> На  кожному  уроці  прагну  я  навчити Своїх  дітей  у  мирі  й  дружбі  жити.  </vt:lpstr>
      <vt:lpstr>В  гармонії  з природою, щоб  існували, про  милосердя  завжди  пам`ятали </vt:lpstr>
      <vt:lpstr>Творили  із  натхненням  і  радість дарували, бували  на  екскурсіях  – життя  там  пізнавали </vt:lpstr>
      <vt:lpstr>Ось  так  я  протягом  життя навчаюсь,                                       Дітей  виховую  і  точно  знаю, Що  в  їх  житті  ця  мить настане І  справжньою  ЛЮДИНОЮ                 з  них  кожен  стане!</vt:lpstr>
      <vt:lpstr>Бо школа – це домівка друга І тут працюють мої кращі друзі</vt:lpstr>
      <vt:lpstr>Щоб краще працювати –  потрібно віру в Бога мати. Бо ми на тому місці, Куди Він нас поставив І всі батьки і діти  Нам дуже довіряють</vt:lpstr>
      <vt:lpstr>Бо  вчитель  –  це  загадка, Турбота,  доброта, Це  чесність  і  відкритість, Це  захват  і  краса!</vt:lpstr>
      <vt:lpstr>Щиро  дякую  за 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COM_1</dc:creator>
  <cp:lastModifiedBy>Админ</cp:lastModifiedBy>
  <cp:revision>24</cp:revision>
  <dcterms:created xsi:type="dcterms:W3CDTF">2017-03-04T11:55:42Z</dcterms:created>
  <dcterms:modified xsi:type="dcterms:W3CDTF">2017-03-06T10:25:48Z</dcterms:modified>
</cp:coreProperties>
</file>